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Libre Baskerville" charset="1" panose="02000000000000000000"/>
      <p:regular r:id="rId31"/>
    </p:embeddedFont>
    <p:embeddedFont>
      <p:font typeface="Poppins" charset="1" panose="00000500000000000000"/>
      <p:regular r:id="rId35"/>
    </p:embeddedFont>
    <p:embeddedFont>
      <p:font typeface="Poppins Bold" charset="1" panose="00000800000000000000"/>
      <p:regular r:id="rId36"/>
    </p:embeddedFont>
    <p:embeddedFont>
      <p:font typeface="Open Sans" charset="1" panose="020B0606030504020204"/>
      <p:regular r:id="rId38"/>
    </p:embeddedFont>
    <p:embeddedFont>
      <p:font typeface="Open Sans Bold Italics" charset="1" panose="020B0806030504020204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notesMasters/notesMaster1.xml" Type="http://schemas.openxmlformats.org/officeDocument/2006/relationships/notesMaster"/><Relationship Id="rId33" Target="theme/theme2.xml" Type="http://schemas.openxmlformats.org/officeDocument/2006/relationships/theme"/><Relationship Id="rId34" Target="notesSlides/notesSlide1.xml" Type="http://schemas.openxmlformats.org/officeDocument/2006/relationships/notesSlide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notesSlides/notesSlide2.xml" Type="http://schemas.openxmlformats.org/officeDocument/2006/relationships/notesSlide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medvék</a:t>
            </a:r>
          </a:p>
          <a:p>
            <a:r>
              <a:rPr lang="en-US"/>
              <a:t>- forest bathing - erdőírtás</a:t>
            </a:r>
          </a:p>
          <a:p>
            <a:r>
              <a:rPr lang="en-US"/>
              <a:t/>
            </a:r>
          </a:p>
          <a:p>
            <a:r>
              <a:rPr lang="en-US"/>
              <a:t>+Zusammenhaltende Gemeinschaften, Gemeinschaftsprogramme</a:t>
            </a:r>
          </a:p>
          <a:p>
            <a:r>
              <a:rPr lang="en-US"/>
              <a:t>+Selbstversorgung: Tierhaltung, Gemüse- und Obstanbau</a:t>
            </a:r>
          </a:p>
          <a:p>
            <a:r>
              <a:rPr lang="en-US"/>
              <a:t/>
            </a:r>
          </a:p>
          <a:p>
            <a:r>
              <a:rPr lang="en-US"/>
              <a:t>-wenigere Arbeitsmöglichkeiten</a:t>
            </a:r>
          </a:p>
          <a:p>
            <a:r>
              <a:rPr lang="en-US"/>
              <a:t>-rückständige Bildung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5.jpeg" Type="http://schemas.openxmlformats.org/officeDocument/2006/relationships/image"/><Relationship Id="rId6" Target="../media/image26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jpe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1.jpeg" Type="http://schemas.openxmlformats.org/officeDocument/2006/relationships/image"/><Relationship Id="rId5" Target="../media/image32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3.jpeg" Type="http://schemas.openxmlformats.org/officeDocument/2006/relationships/image"/><Relationship Id="rId5" Target="../media/image34.jpeg" Type="http://schemas.openxmlformats.org/officeDocument/2006/relationships/image"/><Relationship Id="rId6" Target="../media/image35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72377" y="-58013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882230" y="4789348"/>
            <a:ext cx="8689525" cy="4001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00"/>
              </a:lnSpc>
              <a:spcBef>
                <a:spcPct val="0"/>
              </a:spcBef>
            </a:pPr>
            <a:r>
              <a:rPr lang="en-US" sz="23286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9, 15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233636" y="1592848"/>
            <a:ext cx="7724745" cy="3550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81"/>
              </a:lnSpc>
              <a:spcBef>
                <a:spcPct val="0"/>
              </a:spcBef>
            </a:pPr>
            <a:r>
              <a:rPr lang="en-US" sz="207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Ziele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22910"/>
            <a:ext cx="18288000" cy="9441180"/>
          </a:xfrm>
          <a:custGeom>
            <a:avLst/>
            <a:gdLst/>
            <a:ahLst/>
            <a:cxnLst/>
            <a:rect r="r" b="b" t="t" l="l"/>
            <a:pathLst>
              <a:path h="9441180" w="18288000">
                <a:moveTo>
                  <a:pt x="0" y="0"/>
                </a:moveTo>
                <a:lnTo>
                  <a:pt x="18288000" y="0"/>
                </a:lnTo>
                <a:lnTo>
                  <a:pt x="18288000" y="9441180"/>
                </a:lnTo>
                <a:lnTo>
                  <a:pt x="0" y="94411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14737" y="3675271"/>
            <a:ext cx="2929263" cy="2899961"/>
            <a:chOff x="0" y="0"/>
            <a:chExt cx="3905684" cy="3866614"/>
          </a:xfrm>
        </p:grpSpPr>
        <p:sp>
          <p:nvSpPr>
            <p:cNvPr name="AutoShape 4" id="4"/>
            <p:cNvSpPr/>
            <p:nvPr/>
          </p:nvSpPr>
          <p:spPr>
            <a:xfrm>
              <a:off x="73375" y="73375"/>
              <a:ext cx="3758934" cy="0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 flipV="true">
              <a:off x="3832309" y="73375"/>
              <a:ext cx="0" cy="3793239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>
              <a:off x="73375" y="3793239"/>
              <a:ext cx="3758934" cy="0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 flipV="true">
              <a:off x="73375" y="73375"/>
              <a:ext cx="0" cy="3719864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6214737" y="6748626"/>
            <a:ext cx="2929263" cy="2899961"/>
            <a:chOff x="0" y="0"/>
            <a:chExt cx="3905684" cy="3866614"/>
          </a:xfrm>
        </p:grpSpPr>
        <p:sp>
          <p:nvSpPr>
            <p:cNvPr name="AutoShape 9" id="9"/>
            <p:cNvSpPr/>
            <p:nvPr/>
          </p:nvSpPr>
          <p:spPr>
            <a:xfrm>
              <a:off x="73375" y="73375"/>
              <a:ext cx="3758934" cy="0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 flipV="true">
              <a:off x="3832309" y="73375"/>
              <a:ext cx="0" cy="3793239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>
              <a:off x="73375" y="3793239"/>
              <a:ext cx="3758934" cy="0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 flipV="true">
              <a:off x="73375" y="73375"/>
              <a:ext cx="0" cy="3719864"/>
            </a:xfrm>
            <a:prstGeom prst="line">
              <a:avLst/>
            </a:prstGeom>
            <a:ln cap="flat" w="14675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178020" y="481896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00366" y="-529797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294066" y="-324540"/>
            <a:ext cx="6653565" cy="10287000"/>
            <a:chOff x="0" y="0"/>
            <a:chExt cx="627213" cy="9697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27213" cy="969726"/>
            </a:xfrm>
            <a:custGeom>
              <a:avLst/>
              <a:gdLst/>
              <a:ahLst/>
              <a:cxnLst/>
              <a:rect r="r" b="b" t="t" l="l"/>
              <a:pathLst>
                <a:path h="969726" w="627213">
                  <a:moveTo>
                    <a:pt x="26762" y="0"/>
                  </a:moveTo>
                  <a:lnTo>
                    <a:pt x="600450" y="0"/>
                  </a:lnTo>
                  <a:cubicBezTo>
                    <a:pt x="607548" y="0"/>
                    <a:pt x="614355" y="2820"/>
                    <a:pt x="619374" y="7838"/>
                  </a:cubicBezTo>
                  <a:cubicBezTo>
                    <a:pt x="624393" y="12857"/>
                    <a:pt x="627213" y="19664"/>
                    <a:pt x="627213" y="26762"/>
                  </a:cubicBezTo>
                  <a:lnTo>
                    <a:pt x="627213" y="942964"/>
                  </a:lnTo>
                  <a:cubicBezTo>
                    <a:pt x="627213" y="950062"/>
                    <a:pt x="624393" y="956869"/>
                    <a:pt x="619374" y="961888"/>
                  </a:cubicBezTo>
                  <a:cubicBezTo>
                    <a:pt x="614355" y="966907"/>
                    <a:pt x="607548" y="969726"/>
                    <a:pt x="600450" y="969726"/>
                  </a:cubicBezTo>
                  <a:lnTo>
                    <a:pt x="26762" y="969726"/>
                  </a:lnTo>
                  <a:cubicBezTo>
                    <a:pt x="19664" y="969726"/>
                    <a:pt x="12857" y="966907"/>
                    <a:pt x="7838" y="961888"/>
                  </a:cubicBezTo>
                  <a:cubicBezTo>
                    <a:pt x="2820" y="956869"/>
                    <a:pt x="0" y="950062"/>
                    <a:pt x="0" y="942964"/>
                  </a:cubicBezTo>
                  <a:lnTo>
                    <a:pt x="0" y="26762"/>
                  </a:lnTo>
                  <a:cubicBezTo>
                    <a:pt x="0" y="19664"/>
                    <a:pt x="2820" y="12857"/>
                    <a:pt x="7838" y="7838"/>
                  </a:cubicBezTo>
                  <a:cubicBezTo>
                    <a:pt x="12857" y="2820"/>
                    <a:pt x="19664" y="0"/>
                    <a:pt x="26762" y="0"/>
                  </a:cubicBezTo>
                  <a:close/>
                </a:path>
              </a:pathLst>
            </a:custGeom>
            <a:blipFill>
              <a:blip r:embed="rId5"/>
              <a:stretch>
                <a:fillRect l="-53244" t="0" r="-53244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72052" y="7162066"/>
            <a:ext cx="2800395" cy="2800395"/>
          </a:xfrm>
          <a:custGeom>
            <a:avLst/>
            <a:gdLst/>
            <a:ahLst/>
            <a:cxnLst/>
            <a:rect r="r" b="b" t="t" l="l"/>
            <a:pathLst>
              <a:path h="2800395" w="2800395">
                <a:moveTo>
                  <a:pt x="0" y="0"/>
                </a:moveTo>
                <a:lnTo>
                  <a:pt x="2800395" y="0"/>
                </a:lnTo>
                <a:lnTo>
                  <a:pt x="2800395" y="2800394"/>
                </a:lnTo>
                <a:lnTo>
                  <a:pt x="0" y="2800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379314"/>
            <a:ext cx="8932400" cy="3869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600"/>
              </a:lnSpc>
            </a:pPr>
            <a:r>
              <a:rPr lang="en-US" sz="6847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INDUSTRIE, INNOVATION UND INFRASTRUKTUR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49297" y="-771736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09424" y="4305351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778730" y="3430665"/>
            <a:ext cx="8730540" cy="5827635"/>
          </a:xfrm>
          <a:custGeom>
            <a:avLst/>
            <a:gdLst/>
            <a:ahLst/>
            <a:cxnLst/>
            <a:rect r="r" b="b" t="t" l="l"/>
            <a:pathLst>
              <a:path h="5827635" w="8730540">
                <a:moveTo>
                  <a:pt x="0" y="0"/>
                </a:moveTo>
                <a:lnTo>
                  <a:pt x="8730540" y="0"/>
                </a:lnTo>
                <a:lnTo>
                  <a:pt x="8730540" y="5827635"/>
                </a:lnTo>
                <a:lnTo>
                  <a:pt x="0" y="5827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3867" y="1390650"/>
            <a:ext cx="17700266" cy="146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0"/>
              </a:lnSpc>
            </a:pPr>
            <a:r>
              <a:rPr lang="en-US" sz="120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INDUSTRIE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65057" y="-749919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88689" y="3266280"/>
            <a:ext cx="8542340" cy="6690398"/>
            <a:chOff x="0" y="0"/>
            <a:chExt cx="1021414" cy="79997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1414" cy="799976"/>
            </a:xfrm>
            <a:custGeom>
              <a:avLst/>
              <a:gdLst/>
              <a:ahLst/>
              <a:cxnLst/>
              <a:rect r="r" b="b" t="t" l="l"/>
              <a:pathLst>
                <a:path h="799976" w="1021414">
                  <a:moveTo>
                    <a:pt x="20845" y="0"/>
                  </a:moveTo>
                  <a:lnTo>
                    <a:pt x="1000569" y="0"/>
                  </a:lnTo>
                  <a:cubicBezTo>
                    <a:pt x="1012082" y="0"/>
                    <a:pt x="1021414" y="9333"/>
                    <a:pt x="1021414" y="20845"/>
                  </a:cubicBezTo>
                  <a:lnTo>
                    <a:pt x="1021414" y="779131"/>
                  </a:lnTo>
                  <a:cubicBezTo>
                    <a:pt x="1021414" y="790643"/>
                    <a:pt x="1012082" y="799976"/>
                    <a:pt x="1000569" y="799976"/>
                  </a:cubicBezTo>
                  <a:lnTo>
                    <a:pt x="20845" y="799976"/>
                  </a:lnTo>
                  <a:cubicBezTo>
                    <a:pt x="9333" y="799976"/>
                    <a:pt x="0" y="790643"/>
                    <a:pt x="0" y="779131"/>
                  </a:cubicBezTo>
                  <a:lnTo>
                    <a:pt x="0" y="20845"/>
                  </a:lnTo>
                  <a:cubicBezTo>
                    <a:pt x="0" y="9333"/>
                    <a:pt x="9333" y="0"/>
                    <a:pt x="20845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01" r="0" b="-201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868194"/>
            <a:ext cx="13786014" cy="136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79"/>
              </a:lnSpc>
            </a:pPr>
            <a:r>
              <a:rPr lang="en-US" sz="111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CO</a:t>
            </a:r>
            <a:r>
              <a:rPr lang="en-US" sz="111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 </a:t>
            </a:r>
            <a:r>
              <a:rPr lang="en-US" sz="111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Emission.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087724"/>
            <a:ext cx="6328498" cy="3073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88"/>
              </a:lnSpc>
            </a:pPr>
            <a:r>
              <a:rPr lang="en-US" sz="2509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Jährliche CO2-Emissionen weltweit: 38,5 Milliarden Tonnen.</a:t>
            </a:r>
          </a:p>
          <a:p>
            <a:pPr algn="just">
              <a:lnSpc>
                <a:spcPts val="3488"/>
              </a:lnSpc>
            </a:pPr>
          </a:p>
          <a:p>
            <a:pPr algn="just">
              <a:lnSpc>
                <a:spcPts val="3488"/>
              </a:lnSpc>
            </a:pPr>
            <a:r>
              <a:rPr lang="en-US" sz="2509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Die Europäische Union: 3,4 Milliarden Tonnen</a:t>
            </a:r>
          </a:p>
          <a:p>
            <a:pPr algn="just">
              <a:lnSpc>
                <a:spcPts val="3488"/>
              </a:lnSpc>
            </a:pPr>
          </a:p>
          <a:p>
            <a:pPr algn="just">
              <a:lnSpc>
                <a:spcPts val="3488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65057" y="-749919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704736" y="3486483"/>
            <a:ext cx="9554564" cy="6234794"/>
            <a:chOff x="0" y="0"/>
            <a:chExt cx="1142446" cy="74549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42446" cy="745499"/>
            </a:xfrm>
            <a:custGeom>
              <a:avLst/>
              <a:gdLst/>
              <a:ahLst/>
              <a:cxnLst/>
              <a:rect r="r" b="b" t="t" l="l"/>
              <a:pathLst>
                <a:path h="745499" w="1142446">
                  <a:moveTo>
                    <a:pt x="18637" y="0"/>
                  </a:moveTo>
                  <a:lnTo>
                    <a:pt x="1123810" y="0"/>
                  </a:lnTo>
                  <a:cubicBezTo>
                    <a:pt x="1128753" y="0"/>
                    <a:pt x="1133493" y="1963"/>
                    <a:pt x="1136988" y="5459"/>
                  </a:cubicBezTo>
                  <a:cubicBezTo>
                    <a:pt x="1140483" y="8954"/>
                    <a:pt x="1142446" y="13694"/>
                    <a:pt x="1142446" y="18637"/>
                  </a:cubicBezTo>
                  <a:lnTo>
                    <a:pt x="1142446" y="726862"/>
                  </a:lnTo>
                  <a:cubicBezTo>
                    <a:pt x="1142446" y="731805"/>
                    <a:pt x="1140483" y="736545"/>
                    <a:pt x="1136988" y="740040"/>
                  </a:cubicBezTo>
                  <a:cubicBezTo>
                    <a:pt x="1133493" y="743536"/>
                    <a:pt x="1128753" y="745499"/>
                    <a:pt x="1123810" y="745499"/>
                  </a:cubicBezTo>
                  <a:lnTo>
                    <a:pt x="18637" y="745499"/>
                  </a:lnTo>
                  <a:cubicBezTo>
                    <a:pt x="13694" y="745499"/>
                    <a:pt x="8954" y="743536"/>
                    <a:pt x="5459" y="740040"/>
                  </a:cubicBezTo>
                  <a:cubicBezTo>
                    <a:pt x="1963" y="736545"/>
                    <a:pt x="0" y="731805"/>
                    <a:pt x="0" y="726862"/>
                  </a:cubicBezTo>
                  <a:lnTo>
                    <a:pt x="0" y="18637"/>
                  </a:lnTo>
                  <a:cubicBezTo>
                    <a:pt x="0" y="13694"/>
                    <a:pt x="1963" y="8954"/>
                    <a:pt x="5459" y="5459"/>
                  </a:cubicBezTo>
                  <a:cubicBezTo>
                    <a:pt x="8954" y="1963"/>
                    <a:pt x="13694" y="0"/>
                    <a:pt x="18637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050" r="0" b="-105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868194"/>
            <a:ext cx="13786014" cy="136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79"/>
              </a:lnSpc>
            </a:pPr>
            <a:r>
              <a:rPr lang="en-US" sz="111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HAUPTGRÜNDE: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60192" y="4158904"/>
            <a:ext cx="6328498" cy="1503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6578" indent="-303289" lvl="1">
              <a:lnSpc>
                <a:spcPts val="3905"/>
              </a:lnSpc>
              <a:buFont typeface="Arial"/>
              <a:buChar char="•"/>
            </a:pPr>
            <a:r>
              <a:rPr lang="en-US" sz="2809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Die Fabriken</a:t>
            </a:r>
          </a:p>
          <a:p>
            <a:pPr algn="just">
              <a:lnSpc>
                <a:spcPts val="3905"/>
              </a:lnSpc>
            </a:pPr>
          </a:p>
          <a:p>
            <a:pPr algn="just" marL="606578" indent="-303289" lvl="1">
              <a:lnSpc>
                <a:spcPts val="3905"/>
              </a:lnSpc>
              <a:buFont typeface="Arial"/>
              <a:buChar char="•"/>
            </a:pPr>
            <a:r>
              <a:rPr lang="en-US" sz="2809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Die Kraftfahrzeuge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49297" y="-771736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85910" y="3136100"/>
            <a:ext cx="10091272" cy="4849221"/>
            <a:chOff x="0" y="0"/>
            <a:chExt cx="1056973" cy="50791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56973" cy="507914"/>
            </a:xfrm>
            <a:custGeom>
              <a:avLst/>
              <a:gdLst/>
              <a:ahLst/>
              <a:cxnLst/>
              <a:rect r="r" b="b" t="t" l="l"/>
              <a:pathLst>
                <a:path h="507914" w="1056973">
                  <a:moveTo>
                    <a:pt x="17645" y="0"/>
                  </a:moveTo>
                  <a:lnTo>
                    <a:pt x="1039328" y="0"/>
                  </a:lnTo>
                  <a:cubicBezTo>
                    <a:pt x="1044007" y="0"/>
                    <a:pt x="1048495" y="1859"/>
                    <a:pt x="1051805" y="5168"/>
                  </a:cubicBezTo>
                  <a:cubicBezTo>
                    <a:pt x="1055114" y="8477"/>
                    <a:pt x="1056973" y="12966"/>
                    <a:pt x="1056973" y="17645"/>
                  </a:cubicBezTo>
                  <a:lnTo>
                    <a:pt x="1056973" y="490268"/>
                  </a:lnTo>
                  <a:cubicBezTo>
                    <a:pt x="1056973" y="500014"/>
                    <a:pt x="1049073" y="507914"/>
                    <a:pt x="1039328" y="507914"/>
                  </a:cubicBezTo>
                  <a:lnTo>
                    <a:pt x="17645" y="507914"/>
                  </a:lnTo>
                  <a:cubicBezTo>
                    <a:pt x="12966" y="507914"/>
                    <a:pt x="8477" y="506055"/>
                    <a:pt x="5168" y="502746"/>
                  </a:cubicBezTo>
                  <a:cubicBezTo>
                    <a:pt x="1859" y="499436"/>
                    <a:pt x="0" y="494948"/>
                    <a:pt x="0" y="490268"/>
                  </a:cubicBezTo>
                  <a:lnTo>
                    <a:pt x="0" y="17645"/>
                  </a:lnTo>
                  <a:cubicBezTo>
                    <a:pt x="0" y="12966"/>
                    <a:pt x="1859" y="8477"/>
                    <a:pt x="5168" y="5168"/>
                  </a:cubicBezTo>
                  <a:cubicBezTo>
                    <a:pt x="8477" y="1859"/>
                    <a:pt x="12966" y="0"/>
                    <a:pt x="17645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7372" r="0" b="-17372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028700" y="4072800"/>
            <a:ext cx="5399203" cy="3413276"/>
            <a:chOff x="0" y="0"/>
            <a:chExt cx="565520" cy="3575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65520" cy="357511"/>
            </a:xfrm>
            <a:custGeom>
              <a:avLst/>
              <a:gdLst/>
              <a:ahLst/>
              <a:cxnLst/>
              <a:rect r="r" b="b" t="t" l="l"/>
              <a:pathLst>
                <a:path h="357511" w="565520">
                  <a:moveTo>
                    <a:pt x="32980" y="0"/>
                  </a:moveTo>
                  <a:lnTo>
                    <a:pt x="532540" y="0"/>
                  </a:lnTo>
                  <a:cubicBezTo>
                    <a:pt x="541287" y="0"/>
                    <a:pt x="549675" y="3475"/>
                    <a:pt x="555860" y="9660"/>
                  </a:cubicBezTo>
                  <a:cubicBezTo>
                    <a:pt x="562045" y="15844"/>
                    <a:pt x="565520" y="24233"/>
                    <a:pt x="565520" y="32980"/>
                  </a:cubicBezTo>
                  <a:lnTo>
                    <a:pt x="565520" y="324531"/>
                  </a:lnTo>
                  <a:cubicBezTo>
                    <a:pt x="565520" y="333278"/>
                    <a:pt x="562045" y="341667"/>
                    <a:pt x="555860" y="347851"/>
                  </a:cubicBezTo>
                  <a:cubicBezTo>
                    <a:pt x="549675" y="354036"/>
                    <a:pt x="541287" y="357511"/>
                    <a:pt x="532540" y="357511"/>
                  </a:cubicBezTo>
                  <a:lnTo>
                    <a:pt x="32980" y="357511"/>
                  </a:lnTo>
                  <a:cubicBezTo>
                    <a:pt x="14766" y="357511"/>
                    <a:pt x="0" y="342745"/>
                    <a:pt x="0" y="324531"/>
                  </a:cubicBezTo>
                  <a:lnTo>
                    <a:pt x="0" y="32980"/>
                  </a:lnTo>
                  <a:cubicBezTo>
                    <a:pt x="0" y="24233"/>
                    <a:pt x="3475" y="15844"/>
                    <a:pt x="9660" y="9660"/>
                  </a:cubicBezTo>
                  <a:cubicBezTo>
                    <a:pt x="15844" y="3475"/>
                    <a:pt x="24233" y="0"/>
                    <a:pt x="32980" y="0"/>
                  </a:cubicBezTo>
                  <a:close/>
                </a:path>
              </a:pathLst>
            </a:custGeom>
            <a:blipFill>
              <a:blip r:embed="rId5"/>
              <a:stretch>
                <a:fillRect l="-639" t="0" r="-639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93867" y="1390650"/>
            <a:ext cx="17700266" cy="146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0"/>
              </a:lnSpc>
            </a:pPr>
            <a:r>
              <a:rPr lang="en-US" sz="120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DIE LÖSUNG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59739" y="8201056"/>
            <a:ext cx="10131743" cy="1262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1"/>
              </a:lnSpc>
              <a:spcBef>
                <a:spcPct val="0"/>
              </a:spcBef>
            </a:pPr>
            <a:r>
              <a:rPr lang="en-US" sz="2401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Regulierung des Verkaufs von Fahrzeugen mit Verbrennungsmotor</a:t>
            </a:r>
          </a:p>
          <a:p>
            <a:pPr algn="ctr">
              <a:lnSpc>
                <a:spcPts val="3361"/>
              </a:lnSpc>
              <a:spcBef>
                <a:spcPct val="0"/>
              </a:spcBef>
            </a:pPr>
          </a:p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sz="2401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Förderung von Elektrische Autos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49297" y="-771736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44239" y="4708096"/>
            <a:ext cx="7215061" cy="4001778"/>
            <a:chOff x="0" y="0"/>
            <a:chExt cx="689965" cy="3826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9965" cy="382684"/>
            </a:xfrm>
            <a:custGeom>
              <a:avLst/>
              <a:gdLst/>
              <a:ahLst/>
              <a:cxnLst/>
              <a:rect r="r" b="b" t="t" l="l"/>
              <a:pathLst>
                <a:path h="382684" w="689965">
                  <a:moveTo>
                    <a:pt x="24680" y="0"/>
                  </a:moveTo>
                  <a:lnTo>
                    <a:pt x="665285" y="0"/>
                  </a:lnTo>
                  <a:cubicBezTo>
                    <a:pt x="671831" y="0"/>
                    <a:pt x="678108" y="2600"/>
                    <a:pt x="682736" y="7228"/>
                  </a:cubicBezTo>
                  <a:cubicBezTo>
                    <a:pt x="687365" y="11857"/>
                    <a:pt x="689965" y="18134"/>
                    <a:pt x="689965" y="24680"/>
                  </a:cubicBezTo>
                  <a:lnTo>
                    <a:pt x="689965" y="358004"/>
                  </a:lnTo>
                  <a:cubicBezTo>
                    <a:pt x="689965" y="364550"/>
                    <a:pt x="687365" y="370827"/>
                    <a:pt x="682736" y="375455"/>
                  </a:cubicBezTo>
                  <a:cubicBezTo>
                    <a:pt x="678108" y="380083"/>
                    <a:pt x="671831" y="382684"/>
                    <a:pt x="665285" y="382684"/>
                  </a:cubicBezTo>
                  <a:lnTo>
                    <a:pt x="24680" y="382684"/>
                  </a:lnTo>
                  <a:cubicBezTo>
                    <a:pt x="18134" y="382684"/>
                    <a:pt x="11857" y="380083"/>
                    <a:pt x="7228" y="375455"/>
                  </a:cubicBezTo>
                  <a:cubicBezTo>
                    <a:pt x="2600" y="370827"/>
                    <a:pt x="0" y="364550"/>
                    <a:pt x="0" y="358004"/>
                  </a:cubicBezTo>
                  <a:lnTo>
                    <a:pt x="0" y="24680"/>
                  </a:lnTo>
                  <a:cubicBezTo>
                    <a:pt x="0" y="18134"/>
                    <a:pt x="2600" y="11857"/>
                    <a:pt x="7228" y="7228"/>
                  </a:cubicBezTo>
                  <a:cubicBezTo>
                    <a:pt x="11857" y="2600"/>
                    <a:pt x="18134" y="0"/>
                    <a:pt x="2468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08" r="0" b="-708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293867" y="1198817"/>
            <a:ext cx="17700266" cy="2815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0"/>
              </a:lnSpc>
            </a:pPr>
            <a:r>
              <a:rPr lang="en-US" sz="120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ELEKTRISCHE AUTOS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56714" y="6654542"/>
            <a:ext cx="5775152" cy="3049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Vorteile und Nachteile:</a:t>
            </a:r>
          </a:p>
          <a:p>
            <a:pPr algn="l">
              <a:lnSpc>
                <a:spcPts val="2037"/>
              </a:lnSpc>
              <a:spcBef>
                <a:spcPct val="0"/>
              </a:spcBef>
            </a:pPr>
          </a:p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+keine CO2-Ausstoß → sauberere Luft</a:t>
            </a:r>
          </a:p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+geringere Betriebskosten</a:t>
            </a:r>
          </a:p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+leise und bequem</a:t>
            </a:r>
          </a:p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+Möglichkeit zum Aufladen zu Hause</a:t>
            </a:r>
          </a:p>
          <a:p>
            <a:pPr algn="l">
              <a:lnSpc>
                <a:spcPts val="2037"/>
              </a:lnSpc>
              <a:spcBef>
                <a:spcPct val="0"/>
              </a:spcBef>
            </a:pPr>
          </a:p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-Die Herstellung von Akkus ist schädlich für die Umwelt.</a:t>
            </a:r>
          </a:p>
          <a:p>
            <a:pPr algn="l">
              <a:lnSpc>
                <a:spcPts val="2037"/>
              </a:lnSpc>
              <a:spcBef>
                <a:spcPct val="0"/>
              </a:spcBef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-unzureichende Infrastruktur:</a:t>
            </a:r>
          </a:p>
          <a:p>
            <a:pPr algn="l" marL="314286" indent="-157143" lvl="1">
              <a:lnSpc>
                <a:spcPts val="2037"/>
              </a:lnSpc>
              <a:buFont typeface="Arial"/>
              <a:buChar char="•"/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Deutschland: ca. ~219 Ladestationen / 100.000 Einwohner</a:t>
            </a:r>
          </a:p>
          <a:p>
            <a:pPr algn="l" marL="314286" indent="-157143" lvl="1">
              <a:lnSpc>
                <a:spcPts val="2037"/>
              </a:lnSpc>
              <a:buFont typeface="Arial"/>
              <a:buChar char="•"/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Ungarn: ca. ~53 Ladestationen / 100.000 Einwohner</a:t>
            </a:r>
          </a:p>
          <a:p>
            <a:pPr algn="l" marL="314286" indent="-157143" lvl="1">
              <a:lnSpc>
                <a:spcPts val="2037"/>
              </a:lnSpc>
              <a:buFont typeface="Arial"/>
              <a:buChar char="•"/>
            </a:pPr>
            <a:r>
              <a:rPr lang="en-US" sz="1455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Rumänien: ca. ~24 Ladestationen / 100.000 Einwohner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65057" y="-749919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189714" y="4132126"/>
            <a:ext cx="11908572" cy="4422207"/>
            <a:chOff x="0" y="0"/>
            <a:chExt cx="1423917" cy="5287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23917" cy="528767"/>
            </a:xfrm>
            <a:custGeom>
              <a:avLst/>
              <a:gdLst/>
              <a:ahLst/>
              <a:cxnLst/>
              <a:rect r="r" b="b" t="t" l="l"/>
              <a:pathLst>
                <a:path h="528767" w="1423917">
                  <a:moveTo>
                    <a:pt x="14953" y="0"/>
                  </a:moveTo>
                  <a:lnTo>
                    <a:pt x="1408964" y="0"/>
                  </a:lnTo>
                  <a:cubicBezTo>
                    <a:pt x="1412930" y="0"/>
                    <a:pt x="1416733" y="1575"/>
                    <a:pt x="1419538" y="4380"/>
                  </a:cubicBezTo>
                  <a:cubicBezTo>
                    <a:pt x="1422342" y="7184"/>
                    <a:pt x="1423917" y="10987"/>
                    <a:pt x="1423917" y="14953"/>
                  </a:cubicBezTo>
                  <a:lnTo>
                    <a:pt x="1423917" y="513814"/>
                  </a:lnTo>
                  <a:cubicBezTo>
                    <a:pt x="1423917" y="517780"/>
                    <a:pt x="1422342" y="521583"/>
                    <a:pt x="1419538" y="524387"/>
                  </a:cubicBezTo>
                  <a:cubicBezTo>
                    <a:pt x="1416733" y="527191"/>
                    <a:pt x="1412930" y="528767"/>
                    <a:pt x="1408964" y="528767"/>
                  </a:cubicBezTo>
                  <a:lnTo>
                    <a:pt x="14953" y="528767"/>
                  </a:lnTo>
                  <a:cubicBezTo>
                    <a:pt x="10987" y="528767"/>
                    <a:pt x="7184" y="527191"/>
                    <a:pt x="4380" y="524387"/>
                  </a:cubicBezTo>
                  <a:cubicBezTo>
                    <a:pt x="1575" y="521583"/>
                    <a:pt x="0" y="517780"/>
                    <a:pt x="0" y="513814"/>
                  </a:cubicBezTo>
                  <a:lnTo>
                    <a:pt x="0" y="14953"/>
                  </a:lnTo>
                  <a:cubicBezTo>
                    <a:pt x="0" y="10987"/>
                    <a:pt x="1575" y="7184"/>
                    <a:pt x="4380" y="4380"/>
                  </a:cubicBezTo>
                  <a:cubicBezTo>
                    <a:pt x="7184" y="1575"/>
                    <a:pt x="10987" y="0"/>
                    <a:pt x="14953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996" r="0" b="-996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2250993" y="1013479"/>
            <a:ext cx="13786014" cy="136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79"/>
              </a:lnSpc>
            </a:pPr>
            <a:r>
              <a:rPr lang="en-US" sz="111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INNOVATION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49297" y="-771736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161280" y="4851738"/>
            <a:ext cx="6356961" cy="4018753"/>
            <a:chOff x="0" y="0"/>
            <a:chExt cx="565520" cy="3575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65520" cy="357511"/>
            </a:xfrm>
            <a:custGeom>
              <a:avLst/>
              <a:gdLst/>
              <a:ahLst/>
              <a:cxnLst/>
              <a:rect r="r" b="b" t="t" l="l"/>
              <a:pathLst>
                <a:path h="357511" w="565520">
                  <a:moveTo>
                    <a:pt x="28011" y="0"/>
                  </a:moveTo>
                  <a:lnTo>
                    <a:pt x="537509" y="0"/>
                  </a:lnTo>
                  <a:cubicBezTo>
                    <a:pt x="544938" y="0"/>
                    <a:pt x="552062" y="2951"/>
                    <a:pt x="557315" y="8204"/>
                  </a:cubicBezTo>
                  <a:cubicBezTo>
                    <a:pt x="562568" y="13457"/>
                    <a:pt x="565520" y="20582"/>
                    <a:pt x="565520" y="28011"/>
                  </a:cubicBezTo>
                  <a:lnTo>
                    <a:pt x="565520" y="329500"/>
                  </a:lnTo>
                  <a:cubicBezTo>
                    <a:pt x="565520" y="336929"/>
                    <a:pt x="562568" y="344054"/>
                    <a:pt x="557315" y="349307"/>
                  </a:cubicBezTo>
                  <a:cubicBezTo>
                    <a:pt x="552062" y="354560"/>
                    <a:pt x="544938" y="357511"/>
                    <a:pt x="537509" y="357511"/>
                  </a:cubicBezTo>
                  <a:lnTo>
                    <a:pt x="28011" y="357511"/>
                  </a:lnTo>
                  <a:cubicBezTo>
                    <a:pt x="12541" y="357511"/>
                    <a:pt x="0" y="344970"/>
                    <a:pt x="0" y="329500"/>
                  </a:cubicBezTo>
                  <a:lnTo>
                    <a:pt x="0" y="28011"/>
                  </a:lnTo>
                  <a:cubicBezTo>
                    <a:pt x="0" y="20582"/>
                    <a:pt x="2951" y="13457"/>
                    <a:pt x="8204" y="8204"/>
                  </a:cubicBezTo>
                  <a:cubicBezTo>
                    <a:pt x="13457" y="2951"/>
                    <a:pt x="20582" y="0"/>
                    <a:pt x="2801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3386" r="0" b="-3386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293867" y="1323975"/>
            <a:ext cx="17700266" cy="2411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78"/>
              </a:lnSpc>
            </a:pPr>
            <a:r>
              <a:rPr lang="en-US" sz="102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DIE BEDEUTUNG DER FORSCHUNG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3917" y="4573202"/>
            <a:ext cx="9927780" cy="3358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Die Mitgliedstaaten sollten mindestens 3 % ihres BIP für Forschung ausgeben.</a:t>
            </a:r>
          </a:p>
          <a:p>
            <a:pPr algn="just">
              <a:lnSpc>
                <a:spcPts val="3359"/>
              </a:lnSpc>
            </a:pP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Derzeit ist die Situation wie folgt: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Durchschnitt in der Europäischen Union: 2,2 %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Deutschland: 3,1 %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Ungarn: 1,31 %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Rumänien: 0,5 %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65057" y="-749919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97467" y="434294"/>
            <a:ext cx="15893066" cy="2034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680"/>
              </a:lnSpc>
            </a:pPr>
            <a:r>
              <a:rPr lang="en-US" sz="120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INFRASTRUKTUR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119124" y="3153125"/>
            <a:ext cx="10049751" cy="6358956"/>
            <a:chOff x="0" y="0"/>
            <a:chExt cx="1826987" cy="11560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6988" cy="1156022"/>
            </a:xfrm>
            <a:custGeom>
              <a:avLst/>
              <a:gdLst/>
              <a:ahLst/>
              <a:cxnLst/>
              <a:rect r="r" b="b" t="t" l="l"/>
              <a:pathLst>
                <a:path h="1156022" w="1826988">
                  <a:moveTo>
                    <a:pt x="17718" y="0"/>
                  </a:moveTo>
                  <a:lnTo>
                    <a:pt x="1809269" y="0"/>
                  </a:lnTo>
                  <a:cubicBezTo>
                    <a:pt x="1813968" y="0"/>
                    <a:pt x="1818475" y="1867"/>
                    <a:pt x="1821798" y="5190"/>
                  </a:cubicBezTo>
                  <a:cubicBezTo>
                    <a:pt x="1825121" y="8512"/>
                    <a:pt x="1826988" y="13019"/>
                    <a:pt x="1826988" y="17718"/>
                  </a:cubicBezTo>
                  <a:lnTo>
                    <a:pt x="1826988" y="1138304"/>
                  </a:lnTo>
                  <a:cubicBezTo>
                    <a:pt x="1826988" y="1148089"/>
                    <a:pt x="1819055" y="1156022"/>
                    <a:pt x="1809269" y="1156022"/>
                  </a:cubicBezTo>
                  <a:lnTo>
                    <a:pt x="17718" y="1156022"/>
                  </a:lnTo>
                  <a:cubicBezTo>
                    <a:pt x="7933" y="1156022"/>
                    <a:pt x="0" y="1148089"/>
                    <a:pt x="0" y="1138304"/>
                  </a:cubicBezTo>
                  <a:lnTo>
                    <a:pt x="0" y="17718"/>
                  </a:lnTo>
                  <a:cubicBezTo>
                    <a:pt x="0" y="7933"/>
                    <a:pt x="7933" y="0"/>
                    <a:pt x="17718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638" r="0" b="-2638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80383" y="5673094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2280" y="-5774171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74337" y="4652163"/>
            <a:ext cx="7769663" cy="4777008"/>
            <a:chOff x="0" y="0"/>
            <a:chExt cx="1286854" cy="7911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6854" cy="791194"/>
            </a:xfrm>
            <a:custGeom>
              <a:avLst/>
              <a:gdLst/>
              <a:ahLst/>
              <a:cxnLst/>
              <a:rect r="r" b="b" t="t" l="l"/>
              <a:pathLst>
                <a:path h="791194" w="1286854">
                  <a:moveTo>
                    <a:pt x="22918" y="0"/>
                  </a:moveTo>
                  <a:lnTo>
                    <a:pt x="1263936" y="0"/>
                  </a:lnTo>
                  <a:cubicBezTo>
                    <a:pt x="1270015" y="0"/>
                    <a:pt x="1275844" y="2415"/>
                    <a:pt x="1280142" y="6712"/>
                  </a:cubicBezTo>
                  <a:cubicBezTo>
                    <a:pt x="1284440" y="11010"/>
                    <a:pt x="1286854" y="16840"/>
                    <a:pt x="1286854" y="22918"/>
                  </a:cubicBezTo>
                  <a:lnTo>
                    <a:pt x="1286854" y="768276"/>
                  </a:lnTo>
                  <a:cubicBezTo>
                    <a:pt x="1286854" y="774355"/>
                    <a:pt x="1284440" y="780184"/>
                    <a:pt x="1280142" y="784482"/>
                  </a:cubicBezTo>
                  <a:cubicBezTo>
                    <a:pt x="1275844" y="788780"/>
                    <a:pt x="1270015" y="791194"/>
                    <a:pt x="1263936" y="791194"/>
                  </a:cubicBezTo>
                  <a:lnTo>
                    <a:pt x="22918" y="791194"/>
                  </a:lnTo>
                  <a:cubicBezTo>
                    <a:pt x="16840" y="791194"/>
                    <a:pt x="11010" y="788780"/>
                    <a:pt x="6712" y="784482"/>
                  </a:cubicBezTo>
                  <a:cubicBezTo>
                    <a:pt x="2415" y="780184"/>
                    <a:pt x="0" y="774355"/>
                    <a:pt x="0" y="768276"/>
                  </a:cubicBezTo>
                  <a:lnTo>
                    <a:pt x="0" y="22918"/>
                  </a:lnTo>
                  <a:cubicBezTo>
                    <a:pt x="0" y="16840"/>
                    <a:pt x="2415" y="11010"/>
                    <a:pt x="6712" y="6712"/>
                  </a:cubicBezTo>
                  <a:cubicBezTo>
                    <a:pt x="11010" y="2415"/>
                    <a:pt x="16840" y="0"/>
                    <a:pt x="22918" y="0"/>
                  </a:cubicBezTo>
                  <a:close/>
                </a:path>
              </a:pathLst>
            </a:custGeom>
            <a:blipFill>
              <a:blip r:embed="rId4"/>
              <a:stretch>
                <a:fillRect l="-8694" t="0" r="-8694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743961" y="5067300"/>
            <a:ext cx="7783687" cy="129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1252" indent="-265626" lvl="1">
              <a:lnSpc>
                <a:spcPts val="3444"/>
              </a:lnSpc>
              <a:buFont typeface="Arial"/>
              <a:buChar char="•"/>
            </a:pPr>
            <a:r>
              <a:rPr lang="en-US" sz="246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Eisenbahnnetz</a:t>
            </a:r>
          </a:p>
          <a:p>
            <a:pPr algn="just" marL="531252" indent="-265626" lvl="1">
              <a:lnSpc>
                <a:spcPts val="3444"/>
              </a:lnSpc>
              <a:buFont typeface="Arial"/>
              <a:buChar char="•"/>
            </a:pPr>
            <a:r>
              <a:rPr lang="en-US" sz="246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Radwege</a:t>
            </a:r>
          </a:p>
          <a:p>
            <a:pPr algn="just" marL="531252" indent="-265626" lvl="1">
              <a:lnSpc>
                <a:spcPts val="3444"/>
              </a:lnSpc>
              <a:buFont typeface="Arial"/>
              <a:buChar char="•"/>
            </a:pPr>
            <a:r>
              <a:rPr lang="en-US" sz="246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städtische Nahverkehr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1123950"/>
            <a:ext cx="18288000" cy="3314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27"/>
              </a:lnSpc>
              <a:spcBef>
                <a:spcPct val="0"/>
              </a:spcBef>
            </a:pPr>
            <a:r>
              <a:rPr lang="en-US" sz="11646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ÖFFENTLICHE VERKEHRSMITTEL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49297" y="-771736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09424" y="4305351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098364" y="3679336"/>
            <a:ext cx="10091272" cy="5578964"/>
            <a:chOff x="0" y="0"/>
            <a:chExt cx="1056973" cy="58434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56973" cy="584348"/>
            </a:xfrm>
            <a:custGeom>
              <a:avLst/>
              <a:gdLst/>
              <a:ahLst/>
              <a:cxnLst/>
              <a:rect r="r" b="b" t="t" l="l"/>
              <a:pathLst>
                <a:path h="584348" w="1056973">
                  <a:moveTo>
                    <a:pt x="17645" y="0"/>
                  </a:moveTo>
                  <a:lnTo>
                    <a:pt x="1039328" y="0"/>
                  </a:lnTo>
                  <a:cubicBezTo>
                    <a:pt x="1044007" y="0"/>
                    <a:pt x="1048495" y="1859"/>
                    <a:pt x="1051805" y="5168"/>
                  </a:cubicBezTo>
                  <a:cubicBezTo>
                    <a:pt x="1055114" y="8477"/>
                    <a:pt x="1056973" y="12966"/>
                    <a:pt x="1056973" y="17645"/>
                  </a:cubicBezTo>
                  <a:lnTo>
                    <a:pt x="1056973" y="566703"/>
                  </a:lnTo>
                  <a:cubicBezTo>
                    <a:pt x="1056973" y="576448"/>
                    <a:pt x="1049073" y="584348"/>
                    <a:pt x="1039328" y="584348"/>
                  </a:cubicBezTo>
                  <a:lnTo>
                    <a:pt x="17645" y="584348"/>
                  </a:lnTo>
                  <a:cubicBezTo>
                    <a:pt x="12966" y="584348"/>
                    <a:pt x="8477" y="582489"/>
                    <a:pt x="5168" y="579180"/>
                  </a:cubicBezTo>
                  <a:cubicBezTo>
                    <a:pt x="1859" y="575871"/>
                    <a:pt x="0" y="571382"/>
                    <a:pt x="0" y="566703"/>
                  </a:cubicBezTo>
                  <a:lnTo>
                    <a:pt x="0" y="17645"/>
                  </a:lnTo>
                  <a:cubicBezTo>
                    <a:pt x="0" y="12966"/>
                    <a:pt x="1859" y="8477"/>
                    <a:pt x="5168" y="5168"/>
                  </a:cubicBezTo>
                  <a:cubicBezTo>
                    <a:pt x="8477" y="1859"/>
                    <a:pt x="12966" y="0"/>
                    <a:pt x="17645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5117" r="0" b="-1511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93867" y="1390650"/>
            <a:ext cx="17700266" cy="146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0"/>
              </a:lnSpc>
            </a:pPr>
            <a:r>
              <a:rPr lang="en-US" sz="12000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DIE AUTOBAHNEN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549297" y="-771736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09424" y="4305351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98283" y="288870"/>
            <a:ext cx="7679172" cy="4854630"/>
            <a:chOff x="0" y="0"/>
            <a:chExt cx="565520" cy="35751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5520" cy="357511"/>
            </a:xfrm>
            <a:custGeom>
              <a:avLst/>
              <a:gdLst/>
              <a:ahLst/>
              <a:cxnLst/>
              <a:rect r="r" b="b" t="t" l="l"/>
              <a:pathLst>
                <a:path h="357511" w="565520">
                  <a:moveTo>
                    <a:pt x="23188" y="0"/>
                  </a:moveTo>
                  <a:lnTo>
                    <a:pt x="542332" y="0"/>
                  </a:lnTo>
                  <a:cubicBezTo>
                    <a:pt x="548481" y="0"/>
                    <a:pt x="554379" y="2443"/>
                    <a:pt x="558728" y="6792"/>
                  </a:cubicBezTo>
                  <a:cubicBezTo>
                    <a:pt x="563076" y="11140"/>
                    <a:pt x="565520" y="17038"/>
                    <a:pt x="565520" y="23188"/>
                  </a:cubicBezTo>
                  <a:lnTo>
                    <a:pt x="565520" y="334323"/>
                  </a:lnTo>
                  <a:cubicBezTo>
                    <a:pt x="565520" y="347129"/>
                    <a:pt x="555138" y="357511"/>
                    <a:pt x="542332" y="357511"/>
                  </a:cubicBezTo>
                  <a:lnTo>
                    <a:pt x="23188" y="357511"/>
                  </a:lnTo>
                  <a:cubicBezTo>
                    <a:pt x="10382" y="357511"/>
                    <a:pt x="0" y="347129"/>
                    <a:pt x="0" y="334323"/>
                  </a:cubicBezTo>
                  <a:lnTo>
                    <a:pt x="0" y="23188"/>
                  </a:lnTo>
                  <a:cubicBezTo>
                    <a:pt x="0" y="10382"/>
                    <a:pt x="10382" y="0"/>
                    <a:pt x="23188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5166" r="0" b="-5166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898283" y="5284741"/>
            <a:ext cx="7679172" cy="4456584"/>
          </a:xfrm>
          <a:custGeom>
            <a:avLst/>
            <a:gdLst/>
            <a:ahLst/>
            <a:cxnLst/>
            <a:rect r="r" b="b" t="t" l="l"/>
            <a:pathLst>
              <a:path h="4456584" w="7679172">
                <a:moveTo>
                  <a:pt x="0" y="0"/>
                </a:moveTo>
                <a:lnTo>
                  <a:pt x="7679172" y="0"/>
                </a:lnTo>
                <a:lnTo>
                  <a:pt x="7679172" y="4456584"/>
                </a:lnTo>
                <a:lnTo>
                  <a:pt x="0" y="44565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56" t="-15262" r="-164" b="-1130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490509" y="222133"/>
            <a:ext cx="7768791" cy="9519192"/>
          </a:xfrm>
          <a:custGeom>
            <a:avLst/>
            <a:gdLst/>
            <a:ahLst/>
            <a:cxnLst/>
            <a:rect r="r" b="b" t="t" l="l"/>
            <a:pathLst>
              <a:path h="9519192" w="7768791">
                <a:moveTo>
                  <a:pt x="0" y="0"/>
                </a:moveTo>
                <a:lnTo>
                  <a:pt x="7768791" y="0"/>
                </a:lnTo>
                <a:lnTo>
                  <a:pt x="7768791" y="9519192"/>
                </a:lnTo>
                <a:lnTo>
                  <a:pt x="0" y="95191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1028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4208" y="514350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22042" y="-655743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431697"/>
            <a:ext cx="16230600" cy="7956822"/>
            <a:chOff x="0" y="0"/>
            <a:chExt cx="947013" cy="4642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47013" cy="464260"/>
            </a:xfrm>
            <a:custGeom>
              <a:avLst/>
              <a:gdLst/>
              <a:ahLst/>
              <a:cxnLst/>
              <a:rect r="r" b="b" t="t" l="l"/>
              <a:pathLst>
                <a:path h="464260" w="947013">
                  <a:moveTo>
                    <a:pt x="10971" y="0"/>
                  </a:moveTo>
                  <a:lnTo>
                    <a:pt x="936042" y="0"/>
                  </a:lnTo>
                  <a:cubicBezTo>
                    <a:pt x="942101" y="0"/>
                    <a:pt x="947013" y="4912"/>
                    <a:pt x="947013" y="10971"/>
                  </a:cubicBezTo>
                  <a:lnTo>
                    <a:pt x="947013" y="453289"/>
                  </a:lnTo>
                  <a:cubicBezTo>
                    <a:pt x="947013" y="459348"/>
                    <a:pt x="942101" y="464260"/>
                    <a:pt x="936042" y="464260"/>
                  </a:cubicBezTo>
                  <a:lnTo>
                    <a:pt x="10971" y="464260"/>
                  </a:lnTo>
                  <a:cubicBezTo>
                    <a:pt x="4912" y="464260"/>
                    <a:pt x="0" y="459348"/>
                    <a:pt x="0" y="453289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370" r="0" b="-737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79325" y="350051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023853" y="-8717046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1986341"/>
            <a:ext cx="16258331" cy="6314318"/>
            <a:chOff x="0" y="0"/>
            <a:chExt cx="1232200" cy="4785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32200" cy="478555"/>
            </a:xfrm>
            <a:custGeom>
              <a:avLst/>
              <a:gdLst/>
              <a:ahLst/>
              <a:cxnLst/>
              <a:rect r="r" b="b" t="t" l="l"/>
              <a:pathLst>
                <a:path h="478555" w="1232200">
                  <a:moveTo>
                    <a:pt x="10952" y="0"/>
                  </a:moveTo>
                  <a:lnTo>
                    <a:pt x="1221247" y="0"/>
                  </a:lnTo>
                  <a:cubicBezTo>
                    <a:pt x="1224152" y="0"/>
                    <a:pt x="1226938" y="1154"/>
                    <a:pt x="1228992" y="3208"/>
                  </a:cubicBezTo>
                  <a:cubicBezTo>
                    <a:pt x="1231046" y="5262"/>
                    <a:pt x="1232200" y="8047"/>
                    <a:pt x="1232200" y="10952"/>
                  </a:cubicBezTo>
                  <a:lnTo>
                    <a:pt x="1232200" y="467602"/>
                  </a:lnTo>
                  <a:cubicBezTo>
                    <a:pt x="1232200" y="470507"/>
                    <a:pt x="1231046" y="473293"/>
                    <a:pt x="1228992" y="475347"/>
                  </a:cubicBezTo>
                  <a:cubicBezTo>
                    <a:pt x="1226938" y="477401"/>
                    <a:pt x="1224152" y="478555"/>
                    <a:pt x="1221247" y="478555"/>
                  </a:cubicBezTo>
                  <a:lnTo>
                    <a:pt x="10952" y="478555"/>
                  </a:lnTo>
                  <a:cubicBezTo>
                    <a:pt x="8047" y="478555"/>
                    <a:pt x="5262" y="477401"/>
                    <a:pt x="3208" y="475347"/>
                  </a:cubicBezTo>
                  <a:cubicBezTo>
                    <a:pt x="1154" y="473293"/>
                    <a:pt x="0" y="470507"/>
                    <a:pt x="0" y="467602"/>
                  </a:cubicBezTo>
                  <a:lnTo>
                    <a:pt x="0" y="10952"/>
                  </a:lnTo>
                  <a:cubicBezTo>
                    <a:pt x="0" y="8047"/>
                    <a:pt x="1154" y="5262"/>
                    <a:pt x="3208" y="3208"/>
                  </a:cubicBezTo>
                  <a:cubicBezTo>
                    <a:pt x="5262" y="1154"/>
                    <a:pt x="8047" y="0"/>
                    <a:pt x="10952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4366" r="0" b="-40292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178020" y="481896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00366" y="-529797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33766" y="1472873"/>
            <a:ext cx="14803185" cy="7235057"/>
          </a:xfrm>
          <a:custGeom>
            <a:avLst/>
            <a:gdLst/>
            <a:ahLst/>
            <a:cxnLst/>
            <a:rect r="r" b="b" t="t" l="l"/>
            <a:pathLst>
              <a:path h="7235057" w="14803185">
                <a:moveTo>
                  <a:pt x="0" y="0"/>
                </a:moveTo>
                <a:lnTo>
                  <a:pt x="14803185" y="0"/>
                </a:lnTo>
                <a:lnTo>
                  <a:pt x="14803185" y="7235057"/>
                </a:lnTo>
                <a:lnTo>
                  <a:pt x="0" y="7235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35245" y="5689738"/>
            <a:ext cx="5400080" cy="1085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20 Millionen</a:t>
            </a:r>
          </a:p>
        </p:txBody>
      </p:sp>
    </p:spTree>
  </p:cSld>
  <p:clrMapOvr>
    <a:masterClrMapping/>
  </p:clrMapOvr>
  <p:transition spd="fast">
    <p:push dir="l"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2280" y="-5774171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30483" y="522660"/>
            <a:ext cx="14738116" cy="8735640"/>
            <a:chOff x="0" y="0"/>
            <a:chExt cx="1334844" cy="7911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34844" cy="791194"/>
            </a:xfrm>
            <a:custGeom>
              <a:avLst/>
              <a:gdLst/>
              <a:ahLst/>
              <a:cxnLst/>
              <a:rect r="r" b="b" t="t" l="l"/>
              <a:pathLst>
                <a:path h="791194" w="1334844">
                  <a:moveTo>
                    <a:pt x="12082" y="0"/>
                  </a:moveTo>
                  <a:lnTo>
                    <a:pt x="1322762" y="0"/>
                  </a:lnTo>
                  <a:cubicBezTo>
                    <a:pt x="1329434" y="0"/>
                    <a:pt x="1334844" y="5409"/>
                    <a:pt x="1334844" y="12082"/>
                  </a:cubicBezTo>
                  <a:lnTo>
                    <a:pt x="1334844" y="779112"/>
                  </a:lnTo>
                  <a:cubicBezTo>
                    <a:pt x="1334844" y="782317"/>
                    <a:pt x="1333571" y="785390"/>
                    <a:pt x="1331305" y="787656"/>
                  </a:cubicBezTo>
                  <a:cubicBezTo>
                    <a:pt x="1329039" y="789921"/>
                    <a:pt x="1325966" y="791194"/>
                    <a:pt x="1322762" y="791194"/>
                  </a:cubicBezTo>
                  <a:lnTo>
                    <a:pt x="12082" y="791194"/>
                  </a:lnTo>
                  <a:cubicBezTo>
                    <a:pt x="8878" y="791194"/>
                    <a:pt x="5804" y="789921"/>
                    <a:pt x="3539" y="787656"/>
                  </a:cubicBezTo>
                  <a:cubicBezTo>
                    <a:pt x="1273" y="785390"/>
                    <a:pt x="0" y="782317"/>
                    <a:pt x="0" y="779112"/>
                  </a:cubicBezTo>
                  <a:lnTo>
                    <a:pt x="0" y="12082"/>
                  </a:lnTo>
                  <a:cubicBezTo>
                    <a:pt x="0" y="8878"/>
                    <a:pt x="1273" y="5804"/>
                    <a:pt x="3539" y="3539"/>
                  </a:cubicBezTo>
                  <a:cubicBezTo>
                    <a:pt x="5804" y="1273"/>
                    <a:pt x="8878" y="0"/>
                    <a:pt x="12082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6307" r="0" b="-6307"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91737" y="5013929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22042" y="-6557435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51704" y="1525570"/>
            <a:ext cx="7907596" cy="6356958"/>
          </a:xfrm>
          <a:custGeom>
            <a:avLst/>
            <a:gdLst/>
            <a:ahLst/>
            <a:cxnLst/>
            <a:rect r="r" b="b" t="t" l="l"/>
            <a:pathLst>
              <a:path h="6356958" w="7907596">
                <a:moveTo>
                  <a:pt x="0" y="0"/>
                </a:moveTo>
                <a:lnTo>
                  <a:pt x="7907596" y="0"/>
                </a:lnTo>
                <a:lnTo>
                  <a:pt x="790759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2916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83282" y="1491430"/>
            <a:ext cx="4845552" cy="734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39"/>
              </a:lnSpc>
            </a:pPr>
            <a:r>
              <a:rPr lang="en-US" sz="4099" b="true">
                <a:solidFill>
                  <a:srgbClr val="6B55D3"/>
                </a:solidFill>
                <a:latin typeface="Poppins Bold"/>
                <a:ea typeface="Poppins Bold"/>
                <a:cs typeface="Poppins Bold"/>
                <a:sym typeface="Poppins Bold"/>
              </a:rPr>
              <a:t>Deutschland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448" y="1529530"/>
            <a:ext cx="4845552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80 Grünbrücke</a:t>
            </a:r>
          </a:p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13.191 km Autobahn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83282" y="4279869"/>
            <a:ext cx="4845552" cy="734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 b="true">
                <a:solidFill>
                  <a:srgbClr val="6B55D3"/>
                </a:solidFill>
                <a:latin typeface="Poppins Bold"/>
                <a:ea typeface="Poppins Bold"/>
                <a:cs typeface="Poppins Bold"/>
                <a:sym typeface="Poppins Bold"/>
              </a:rPr>
              <a:t>Ungarn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298448" y="4308805"/>
            <a:ext cx="4845552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50 Grünbrücke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2500 km Autobahn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3282" y="7069030"/>
            <a:ext cx="4845552" cy="734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 b="true">
                <a:solidFill>
                  <a:srgbClr val="6B55D3"/>
                </a:solidFill>
                <a:latin typeface="Poppins Bold"/>
                <a:ea typeface="Poppins Bold"/>
                <a:cs typeface="Poppins Bold"/>
                <a:sym typeface="Poppins Bold"/>
              </a:rPr>
              <a:t>Rumänien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98448" y="7097605"/>
            <a:ext cx="4845552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4 Grünbrücke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6B55D3"/>
                </a:solidFill>
                <a:latin typeface="Poppins"/>
                <a:ea typeface="Poppins"/>
                <a:cs typeface="Poppins"/>
                <a:sym typeface="Poppins"/>
              </a:rPr>
              <a:t>1420 km Autobahn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178020" y="481896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00366" y="-529797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294066" y="-324540"/>
            <a:ext cx="6653565" cy="10287000"/>
            <a:chOff x="0" y="0"/>
            <a:chExt cx="627213" cy="9697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27213" cy="969726"/>
            </a:xfrm>
            <a:custGeom>
              <a:avLst/>
              <a:gdLst/>
              <a:ahLst/>
              <a:cxnLst/>
              <a:rect r="r" b="b" t="t" l="l"/>
              <a:pathLst>
                <a:path h="969726" w="627213">
                  <a:moveTo>
                    <a:pt x="26762" y="0"/>
                  </a:moveTo>
                  <a:lnTo>
                    <a:pt x="600450" y="0"/>
                  </a:lnTo>
                  <a:cubicBezTo>
                    <a:pt x="607548" y="0"/>
                    <a:pt x="614355" y="2820"/>
                    <a:pt x="619374" y="7838"/>
                  </a:cubicBezTo>
                  <a:cubicBezTo>
                    <a:pt x="624393" y="12857"/>
                    <a:pt x="627213" y="19664"/>
                    <a:pt x="627213" y="26762"/>
                  </a:cubicBezTo>
                  <a:lnTo>
                    <a:pt x="627213" y="942964"/>
                  </a:lnTo>
                  <a:cubicBezTo>
                    <a:pt x="627213" y="950062"/>
                    <a:pt x="624393" y="956869"/>
                    <a:pt x="619374" y="961888"/>
                  </a:cubicBezTo>
                  <a:cubicBezTo>
                    <a:pt x="614355" y="966907"/>
                    <a:pt x="607548" y="969726"/>
                    <a:pt x="600450" y="969726"/>
                  </a:cubicBezTo>
                  <a:lnTo>
                    <a:pt x="26762" y="969726"/>
                  </a:lnTo>
                  <a:cubicBezTo>
                    <a:pt x="19664" y="969726"/>
                    <a:pt x="12857" y="966907"/>
                    <a:pt x="7838" y="961888"/>
                  </a:cubicBezTo>
                  <a:cubicBezTo>
                    <a:pt x="2820" y="956869"/>
                    <a:pt x="0" y="950062"/>
                    <a:pt x="0" y="942964"/>
                  </a:cubicBezTo>
                  <a:lnTo>
                    <a:pt x="0" y="26762"/>
                  </a:lnTo>
                  <a:cubicBezTo>
                    <a:pt x="0" y="19664"/>
                    <a:pt x="2820" y="12857"/>
                    <a:pt x="7838" y="7838"/>
                  </a:cubicBezTo>
                  <a:cubicBezTo>
                    <a:pt x="12857" y="2820"/>
                    <a:pt x="19664" y="0"/>
                    <a:pt x="26762" y="0"/>
                  </a:cubicBezTo>
                  <a:close/>
                </a:path>
              </a:pathLst>
            </a:custGeom>
            <a:blipFill>
              <a:blip r:embed="rId5"/>
              <a:stretch>
                <a:fillRect l="-7978" t="0" r="-7978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72052" y="7162066"/>
            <a:ext cx="2722428" cy="2800395"/>
          </a:xfrm>
          <a:custGeom>
            <a:avLst/>
            <a:gdLst/>
            <a:ahLst/>
            <a:cxnLst/>
            <a:rect r="r" b="b" t="t" l="l"/>
            <a:pathLst>
              <a:path h="2800395" w="2722428">
                <a:moveTo>
                  <a:pt x="0" y="0"/>
                </a:moveTo>
                <a:lnTo>
                  <a:pt x="2722429" y="0"/>
                </a:lnTo>
                <a:lnTo>
                  <a:pt x="2722429" y="2800394"/>
                </a:lnTo>
                <a:lnTo>
                  <a:pt x="0" y="2800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61" t="0" r="-8070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417414"/>
            <a:ext cx="8932400" cy="3314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927"/>
              </a:lnSpc>
            </a:pPr>
            <a:r>
              <a:rPr lang="en-US" sz="11646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LEBEN AN LAND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79325" y="350051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023853" y="-8717046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144000" y="296110"/>
            <a:ext cx="8688066" cy="4868218"/>
            <a:chOff x="0" y="0"/>
            <a:chExt cx="873782" cy="4896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73782" cy="489610"/>
            </a:xfrm>
            <a:custGeom>
              <a:avLst/>
              <a:gdLst/>
              <a:ahLst/>
              <a:cxnLst/>
              <a:rect r="r" b="b" t="t" l="l"/>
              <a:pathLst>
                <a:path h="489610" w="873782">
                  <a:moveTo>
                    <a:pt x="20495" y="0"/>
                  </a:moveTo>
                  <a:lnTo>
                    <a:pt x="853287" y="0"/>
                  </a:lnTo>
                  <a:cubicBezTo>
                    <a:pt x="864606" y="0"/>
                    <a:pt x="873782" y="9176"/>
                    <a:pt x="873782" y="20495"/>
                  </a:cubicBezTo>
                  <a:lnTo>
                    <a:pt x="873782" y="469114"/>
                  </a:lnTo>
                  <a:cubicBezTo>
                    <a:pt x="873782" y="480434"/>
                    <a:pt x="864606" y="489610"/>
                    <a:pt x="853287" y="489610"/>
                  </a:cubicBezTo>
                  <a:lnTo>
                    <a:pt x="20495" y="489610"/>
                  </a:lnTo>
                  <a:cubicBezTo>
                    <a:pt x="9176" y="489610"/>
                    <a:pt x="0" y="480434"/>
                    <a:pt x="0" y="469114"/>
                  </a:cubicBezTo>
                  <a:lnTo>
                    <a:pt x="0" y="20495"/>
                  </a:lnTo>
                  <a:cubicBezTo>
                    <a:pt x="0" y="9176"/>
                    <a:pt x="9176" y="0"/>
                    <a:pt x="20495" y="0"/>
                  </a:cubicBezTo>
                  <a:close/>
                </a:path>
              </a:pathLst>
            </a:custGeom>
            <a:blipFill>
              <a:blip r:embed="rId4"/>
              <a:stretch>
                <a:fillRect l="-594" t="0" r="-594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8537972" y="4819967"/>
            <a:ext cx="674658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144000" y="6277610"/>
            <a:ext cx="9144000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🇷🇴 - Über 12.000 registrierte Bärenindividuen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🇩🇪 - Keine ansässige Population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🇭🇺 - 70–80 geschätzte Braunbären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22672" y="3837060"/>
            <a:ext cx="8115300" cy="5842028"/>
            <a:chOff x="0" y="0"/>
            <a:chExt cx="873782" cy="6290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3782" cy="629017"/>
            </a:xfrm>
            <a:custGeom>
              <a:avLst/>
              <a:gdLst/>
              <a:ahLst/>
              <a:cxnLst/>
              <a:rect r="r" b="b" t="t" l="l"/>
              <a:pathLst>
                <a:path h="629017" w="873782">
                  <a:moveTo>
                    <a:pt x="21942" y="0"/>
                  </a:moveTo>
                  <a:lnTo>
                    <a:pt x="851840" y="0"/>
                  </a:lnTo>
                  <a:cubicBezTo>
                    <a:pt x="863958" y="0"/>
                    <a:pt x="873782" y="9824"/>
                    <a:pt x="873782" y="21942"/>
                  </a:cubicBezTo>
                  <a:lnTo>
                    <a:pt x="873782" y="607075"/>
                  </a:lnTo>
                  <a:cubicBezTo>
                    <a:pt x="873782" y="612894"/>
                    <a:pt x="871470" y="618475"/>
                    <a:pt x="867355" y="622590"/>
                  </a:cubicBezTo>
                  <a:cubicBezTo>
                    <a:pt x="863241" y="626705"/>
                    <a:pt x="857660" y="629017"/>
                    <a:pt x="851840" y="629017"/>
                  </a:cubicBezTo>
                  <a:lnTo>
                    <a:pt x="21942" y="629017"/>
                  </a:lnTo>
                  <a:cubicBezTo>
                    <a:pt x="9824" y="629017"/>
                    <a:pt x="0" y="619193"/>
                    <a:pt x="0" y="607075"/>
                  </a:cubicBezTo>
                  <a:lnTo>
                    <a:pt x="0" y="21942"/>
                  </a:lnTo>
                  <a:cubicBezTo>
                    <a:pt x="0" y="16122"/>
                    <a:pt x="2312" y="10541"/>
                    <a:pt x="6427" y="6427"/>
                  </a:cubicBezTo>
                  <a:cubicBezTo>
                    <a:pt x="10541" y="2312"/>
                    <a:pt x="16122" y="0"/>
                    <a:pt x="21942" y="0"/>
                  </a:cubicBezTo>
                  <a:close/>
                </a:path>
              </a:pathLst>
            </a:custGeom>
            <a:blipFill>
              <a:blip r:embed="rId5"/>
              <a:stretch>
                <a:fillRect l="-341" t="0" r="-341" b="0"/>
              </a:stretch>
            </a:blipFill>
          </p:spPr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25718" y="-323339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316873" y="-6539956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633478"/>
            <a:ext cx="6331904" cy="8930285"/>
            <a:chOff x="0" y="0"/>
            <a:chExt cx="589415" cy="8312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89415" cy="831289"/>
            </a:xfrm>
            <a:custGeom>
              <a:avLst/>
              <a:gdLst/>
              <a:ahLst/>
              <a:cxnLst/>
              <a:rect r="r" b="b" t="t" l="l"/>
              <a:pathLst>
                <a:path h="831289" w="589415">
                  <a:moveTo>
                    <a:pt x="28122" y="0"/>
                  </a:moveTo>
                  <a:lnTo>
                    <a:pt x="561293" y="0"/>
                  </a:lnTo>
                  <a:cubicBezTo>
                    <a:pt x="576824" y="0"/>
                    <a:pt x="589415" y="12591"/>
                    <a:pt x="589415" y="28122"/>
                  </a:cubicBezTo>
                  <a:lnTo>
                    <a:pt x="589415" y="803167"/>
                  </a:lnTo>
                  <a:cubicBezTo>
                    <a:pt x="589415" y="818698"/>
                    <a:pt x="576824" y="831289"/>
                    <a:pt x="561293" y="831289"/>
                  </a:cubicBezTo>
                  <a:lnTo>
                    <a:pt x="28122" y="831289"/>
                  </a:lnTo>
                  <a:cubicBezTo>
                    <a:pt x="12591" y="831289"/>
                    <a:pt x="0" y="818698"/>
                    <a:pt x="0" y="803167"/>
                  </a:cubicBezTo>
                  <a:lnTo>
                    <a:pt x="0" y="28122"/>
                  </a:lnTo>
                  <a:cubicBezTo>
                    <a:pt x="0" y="12591"/>
                    <a:pt x="12591" y="0"/>
                    <a:pt x="28122" y="0"/>
                  </a:cubicBezTo>
                  <a:close/>
                </a:path>
              </a:pathLst>
            </a:custGeom>
            <a:blipFill>
              <a:blip r:embed="rId4"/>
              <a:stretch>
                <a:fillRect l="-2888" t="0" r="-2888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968515" y="2835085"/>
            <a:ext cx="9898696" cy="4616829"/>
            <a:chOff x="0" y="0"/>
            <a:chExt cx="819249" cy="3821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9249" cy="382104"/>
            </a:xfrm>
            <a:custGeom>
              <a:avLst/>
              <a:gdLst/>
              <a:ahLst/>
              <a:cxnLst/>
              <a:rect r="r" b="b" t="t" l="l"/>
              <a:pathLst>
                <a:path h="382104" w="819249">
                  <a:moveTo>
                    <a:pt x="17989" y="0"/>
                  </a:moveTo>
                  <a:lnTo>
                    <a:pt x="801260" y="0"/>
                  </a:lnTo>
                  <a:cubicBezTo>
                    <a:pt x="811195" y="0"/>
                    <a:pt x="819249" y="8054"/>
                    <a:pt x="819249" y="17989"/>
                  </a:cubicBezTo>
                  <a:lnTo>
                    <a:pt x="819249" y="364115"/>
                  </a:lnTo>
                  <a:cubicBezTo>
                    <a:pt x="819249" y="368886"/>
                    <a:pt x="817354" y="373462"/>
                    <a:pt x="813980" y="376835"/>
                  </a:cubicBezTo>
                  <a:cubicBezTo>
                    <a:pt x="810606" y="380209"/>
                    <a:pt x="806031" y="382104"/>
                    <a:pt x="801260" y="382104"/>
                  </a:cubicBezTo>
                  <a:lnTo>
                    <a:pt x="17989" y="382104"/>
                  </a:lnTo>
                  <a:cubicBezTo>
                    <a:pt x="8054" y="382104"/>
                    <a:pt x="0" y="374050"/>
                    <a:pt x="0" y="364115"/>
                  </a:cubicBezTo>
                  <a:lnTo>
                    <a:pt x="0" y="17989"/>
                  </a:lnTo>
                  <a:cubicBezTo>
                    <a:pt x="0" y="8054"/>
                    <a:pt x="8054" y="0"/>
                    <a:pt x="17989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21369" r="0" b="-21369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79325" y="350051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023853" y="-8717046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20789" y="4055324"/>
            <a:ext cx="8037885" cy="5168819"/>
            <a:chOff x="0" y="0"/>
            <a:chExt cx="1081316" cy="69534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81316" cy="695348"/>
            </a:xfrm>
            <a:custGeom>
              <a:avLst/>
              <a:gdLst/>
              <a:ahLst/>
              <a:cxnLst/>
              <a:rect r="r" b="b" t="t" l="l"/>
              <a:pathLst>
                <a:path h="695348" w="1081316">
                  <a:moveTo>
                    <a:pt x="22153" y="0"/>
                  </a:moveTo>
                  <a:lnTo>
                    <a:pt x="1059163" y="0"/>
                  </a:lnTo>
                  <a:cubicBezTo>
                    <a:pt x="1071398" y="0"/>
                    <a:pt x="1081316" y="9918"/>
                    <a:pt x="1081316" y="22153"/>
                  </a:cubicBezTo>
                  <a:lnTo>
                    <a:pt x="1081316" y="673195"/>
                  </a:lnTo>
                  <a:cubicBezTo>
                    <a:pt x="1081316" y="685430"/>
                    <a:pt x="1071398" y="695348"/>
                    <a:pt x="1059163" y="695348"/>
                  </a:cubicBezTo>
                  <a:lnTo>
                    <a:pt x="22153" y="695348"/>
                  </a:lnTo>
                  <a:cubicBezTo>
                    <a:pt x="9918" y="695348"/>
                    <a:pt x="0" y="685430"/>
                    <a:pt x="0" y="673195"/>
                  </a:cubicBezTo>
                  <a:lnTo>
                    <a:pt x="0" y="22153"/>
                  </a:lnTo>
                  <a:cubicBezTo>
                    <a:pt x="0" y="9918"/>
                    <a:pt x="9918" y="0"/>
                    <a:pt x="22153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53671" r="0" b="-5367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8830651" y="638694"/>
            <a:ext cx="8900660" cy="5723633"/>
            <a:chOff x="0" y="0"/>
            <a:chExt cx="1081316" cy="69534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1316" cy="695348"/>
            </a:xfrm>
            <a:custGeom>
              <a:avLst/>
              <a:gdLst/>
              <a:ahLst/>
              <a:cxnLst/>
              <a:rect r="r" b="b" t="t" l="l"/>
              <a:pathLst>
                <a:path h="695348" w="1081316">
                  <a:moveTo>
                    <a:pt x="20006" y="0"/>
                  </a:moveTo>
                  <a:lnTo>
                    <a:pt x="1061311" y="0"/>
                  </a:lnTo>
                  <a:cubicBezTo>
                    <a:pt x="1066616" y="0"/>
                    <a:pt x="1071705" y="2108"/>
                    <a:pt x="1075457" y="5860"/>
                  </a:cubicBezTo>
                  <a:cubicBezTo>
                    <a:pt x="1079209" y="9611"/>
                    <a:pt x="1081316" y="14700"/>
                    <a:pt x="1081316" y="20006"/>
                  </a:cubicBezTo>
                  <a:lnTo>
                    <a:pt x="1081316" y="675342"/>
                  </a:lnTo>
                  <a:cubicBezTo>
                    <a:pt x="1081316" y="680648"/>
                    <a:pt x="1079209" y="685737"/>
                    <a:pt x="1075457" y="689489"/>
                  </a:cubicBezTo>
                  <a:cubicBezTo>
                    <a:pt x="1071705" y="693240"/>
                    <a:pt x="1066616" y="695348"/>
                    <a:pt x="1061311" y="695348"/>
                  </a:cubicBezTo>
                  <a:lnTo>
                    <a:pt x="20006" y="695348"/>
                  </a:lnTo>
                  <a:cubicBezTo>
                    <a:pt x="14700" y="695348"/>
                    <a:pt x="9611" y="693240"/>
                    <a:pt x="5860" y="689489"/>
                  </a:cubicBezTo>
                  <a:cubicBezTo>
                    <a:pt x="2108" y="685737"/>
                    <a:pt x="0" y="680648"/>
                    <a:pt x="0" y="675342"/>
                  </a:cubicBezTo>
                  <a:lnTo>
                    <a:pt x="0" y="20006"/>
                  </a:lnTo>
                  <a:cubicBezTo>
                    <a:pt x="0" y="14700"/>
                    <a:pt x="2108" y="9611"/>
                    <a:pt x="5860" y="5860"/>
                  </a:cubicBezTo>
                  <a:cubicBezTo>
                    <a:pt x="9611" y="2108"/>
                    <a:pt x="14700" y="0"/>
                    <a:pt x="20006" y="0"/>
                  </a:cubicBezTo>
                  <a:close/>
                </a:path>
              </a:pathLst>
            </a:custGeom>
            <a:blipFill>
              <a:blip r:embed="rId5"/>
              <a:stretch>
                <a:fillRect l="-7287" t="0" r="-7287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066714" y="1856540"/>
            <a:ext cx="3441177" cy="873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4"/>
              </a:lnSpc>
            </a:pPr>
            <a:r>
              <a:rPr lang="en-US" b="true" sz="5088" i="true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Waldbaden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79325" y="3500510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023853" y="-8717046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5" y="0"/>
                </a:lnTo>
                <a:lnTo>
                  <a:pt x="11447265" y="11447265"/>
                </a:lnTo>
                <a:lnTo>
                  <a:pt x="0" y="1144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104147" y="542328"/>
            <a:ext cx="7155153" cy="4601172"/>
            <a:chOff x="0" y="0"/>
            <a:chExt cx="1081316" cy="69534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81316" cy="695348"/>
            </a:xfrm>
            <a:custGeom>
              <a:avLst/>
              <a:gdLst/>
              <a:ahLst/>
              <a:cxnLst/>
              <a:rect r="r" b="b" t="t" l="l"/>
              <a:pathLst>
                <a:path h="695348" w="1081316">
                  <a:moveTo>
                    <a:pt x="24886" y="0"/>
                  </a:moveTo>
                  <a:lnTo>
                    <a:pt x="1056430" y="0"/>
                  </a:lnTo>
                  <a:cubicBezTo>
                    <a:pt x="1070175" y="0"/>
                    <a:pt x="1081316" y="11142"/>
                    <a:pt x="1081316" y="24886"/>
                  </a:cubicBezTo>
                  <a:lnTo>
                    <a:pt x="1081316" y="670462"/>
                  </a:lnTo>
                  <a:cubicBezTo>
                    <a:pt x="1081316" y="684206"/>
                    <a:pt x="1070175" y="695348"/>
                    <a:pt x="1056430" y="695348"/>
                  </a:cubicBezTo>
                  <a:lnTo>
                    <a:pt x="24886" y="695348"/>
                  </a:lnTo>
                  <a:cubicBezTo>
                    <a:pt x="11142" y="695348"/>
                    <a:pt x="0" y="684206"/>
                    <a:pt x="0" y="670462"/>
                  </a:cubicBezTo>
                  <a:lnTo>
                    <a:pt x="0" y="24886"/>
                  </a:lnTo>
                  <a:cubicBezTo>
                    <a:pt x="0" y="11142"/>
                    <a:pt x="11142" y="0"/>
                    <a:pt x="24886" y="0"/>
                  </a:cubicBezTo>
                  <a:close/>
                </a:path>
              </a:pathLst>
            </a:custGeom>
            <a:blipFill>
              <a:blip r:embed="rId4"/>
              <a:stretch>
                <a:fillRect l="-32975" t="0" r="-3297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99273" y="2716815"/>
            <a:ext cx="8900660" cy="5723633"/>
            <a:chOff x="0" y="0"/>
            <a:chExt cx="1081316" cy="69534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1316" cy="695348"/>
            </a:xfrm>
            <a:custGeom>
              <a:avLst/>
              <a:gdLst/>
              <a:ahLst/>
              <a:cxnLst/>
              <a:rect r="r" b="b" t="t" l="l"/>
              <a:pathLst>
                <a:path h="695348" w="1081316">
                  <a:moveTo>
                    <a:pt x="20006" y="0"/>
                  </a:moveTo>
                  <a:lnTo>
                    <a:pt x="1061311" y="0"/>
                  </a:lnTo>
                  <a:cubicBezTo>
                    <a:pt x="1066616" y="0"/>
                    <a:pt x="1071705" y="2108"/>
                    <a:pt x="1075457" y="5860"/>
                  </a:cubicBezTo>
                  <a:cubicBezTo>
                    <a:pt x="1079209" y="9611"/>
                    <a:pt x="1081316" y="14700"/>
                    <a:pt x="1081316" y="20006"/>
                  </a:cubicBezTo>
                  <a:lnTo>
                    <a:pt x="1081316" y="675342"/>
                  </a:lnTo>
                  <a:cubicBezTo>
                    <a:pt x="1081316" y="680648"/>
                    <a:pt x="1079209" y="685737"/>
                    <a:pt x="1075457" y="689489"/>
                  </a:cubicBezTo>
                  <a:cubicBezTo>
                    <a:pt x="1071705" y="693240"/>
                    <a:pt x="1066616" y="695348"/>
                    <a:pt x="1061311" y="695348"/>
                  </a:cubicBezTo>
                  <a:lnTo>
                    <a:pt x="20006" y="695348"/>
                  </a:lnTo>
                  <a:cubicBezTo>
                    <a:pt x="14700" y="695348"/>
                    <a:pt x="9611" y="693240"/>
                    <a:pt x="5860" y="689489"/>
                  </a:cubicBezTo>
                  <a:cubicBezTo>
                    <a:pt x="2108" y="685737"/>
                    <a:pt x="0" y="680648"/>
                    <a:pt x="0" y="675342"/>
                  </a:cubicBezTo>
                  <a:lnTo>
                    <a:pt x="0" y="20006"/>
                  </a:lnTo>
                  <a:cubicBezTo>
                    <a:pt x="0" y="14700"/>
                    <a:pt x="2108" y="9611"/>
                    <a:pt x="5860" y="5860"/>
                  </a:cubicBezTo>
                  <a:cubicBezTo>
                    <a:pt x="9611" y="2108"/>
                    <a:pt x="14700" y="0"/>
                    <a:pt x="2000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3191" r="0" b="-319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104147" y="5578631"/>
            <a:ext cx="7155153" cy="4601172"/>
            <a:chOff x="0" y="0"/>
            <a:chExt cx="1081316" cy="6953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81316" cy="695348"/>
            </a:xfrm>
            <a:custGeom>
              <a:avLst/>
              <a:gdLst/>
              <a:ahLst/>
              <a:cxnLst/>
              <a:rect r="r" b="b" t="t" l="l"/>
              <a:pathLst>
                <a:path h="695348" w="1081316">
                  <a:moveTo>
                    <a:pt x="24886" y="0"/>
                  </a:moveTo>
                  <a:lnTo>
                    <a:pt x="1056430" y="0"/>
                  </a:lnTo>
                  <a:cubicBezTo>
                    <a:pt x="1070175" y="0"/>
                    <a:pt x="1081316" y="11142"/>
                    <a:pt x="1081316" y="24886"/>
                  </a:cubicBezTo>
                  <a:lnTo>
                    <a:pt x="1081316" y="670462"/>
                  </a:lnTo>
                  <a:cubicBezTo>
                    <a:pt x="1081316" y="684206"/>
                    <a:pt x="1070175" y="695348"/>
                    <a:pt x="1056430" y="695348"/>
                  </a:cubicBezTo>
                  <a:lnTo>
                    <a:pt x="24886" y="695348"/>
                  </a:lnTo>
                  <a:cubicBezTo>
                    <a:pt x="11142" y="695348"/>
                    <a:pt x="0" y="684206"/>
                    <a:pt x="0" y="670462"/>
                  </a:cubicBezTo>
                  <a:lnTo>
                    <a:pt x="0" y="24886"/>
                  </a:lnTo>
                  <a:cubicBezTo>
                    <a:pt x="0" y="11142"/>
                    <a:pt x="11142" y="0"/>
                    <a:pt x="24886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900" r="0" b="-1900"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420367" y="-580133"/>
            <a:ext cx="11447265" cy="11447265"/>
          </a:xfrm>
          <a:custGeom>
            <a:avLst/>
            <a:gdLst/>
            <a:ahLst/>
            <a:cxnLst/>
            <a:rect r="r" b="b" t="t" l="l"/>
            <a:pathLst>
              <a:path h="11447265" w="11447265">
                <a:moveTo>
                  <a:pt x="0" y="0"/>
                </a:moveTo>
                <a:lnTo>
                  <a:pt x="11447266" y="0"/>
                </a:lnTo>
                <a:lnTo>
                  <a:pt x="11447266" y="11447266"/>
                </a:lnTo>
                <a:lnTo>
                  <a:pt x="0" y="11447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11913" y="3890010"/>
            <a:ext cx="12150136" cy="2836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57"/>
              </a:lnSpc>
            </a:pPr>
            <a:r>
              <a:rPr lang="en-US" sz="6699">
                <a:solidFill>
                  <a:srgbClr val="6B55D3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VIELEN DANK FÜR IHRE AUFMERKSAMKEIT!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DAG_uZvtqNw</dc:identifier>
  <dcterms:modified xsi:type="dcterms:W3CDTF">2011-08-01T06:04:30Z</dcterms:modified>
  <cp:revision>1</cp:revision>
  <dc:title>Erasmus+</dc:title>
</cp:coreProperties>
</file>